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578E17A-C336-4B39-A5C9-63D453E5B30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2C29F92-A2F8-4A32-8DF5-FEEAC86BF7DF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niveau de plan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 de plan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 de plan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 de plan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Sixième niveau de plan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Septième niveau de plan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5B40259-98E0-4C81-BB02-DCA6B289D4D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C560D73-EADC-4B0D-B113-5B7A145A40C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8ADA9B3-ECCF-42D1-BB94-63A2A256CB0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003DDEB-88F8-4C28-A291-16E94795931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31307B0-876A-42A4-9220-A6EE5C21A2D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AB36D30-CBB3-4165-9FDB-77ED0C2AE9D7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1E486A3-068E-4C4A-B6FD-39BB1EE29A8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73E53E9-AC0A-477F-9FC8-C1803C85E0B4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FFE415C-61EA-4671-B474-95223DE6164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10760" y="155736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Comment cultiver l’esprit critique face à l’intelligence artificielle, aux réseaux sociaux et aux risques de manipulation ?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900000" y="3600000"/>
            <a:ext cx="7786440" cy="2525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Une présentation sur les enjeux contemporains de l'esprit critique dans un monde numérique.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Un environnement propice à la manipulation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Algorithmes de recommandation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Fake news, deepfakes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Bulles de filtres et biais de confirmation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Pourquoi l’esprit critique est essentiel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Distinguer faits et opinions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Vérifier les sources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Questionner les intentions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Comment le cultiver concrètement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Éducation aux médias (à l’école)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Diversifier ses sources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Éviter l’excès de réseaux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Des responsabilités collectives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Rôle des enseignants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Devoir des plateformes numériques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Engagement des médias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Conclusion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L’esprit critique est la clé pour rester libre dans un monde numérique.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LibreOffice/25.8.3.2$Windows_X86_64 LibreOffice_project/8ca8d55c161d602844f5428fa4b58097424e324e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fr-FR</dc:language>
  <cp:lastModifiedBy/>
  <dcterms:modified xsi:type="dcterms:W3CDTF">2025-11-19T11:35:55Z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