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IA &amp; Éducation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Formation pour les enseignants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Apports de l’IA pour l’enseignement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Gains de temps : génération de supports, corrections assistées</a:t>
            </a:r>
          </a:p>
          <a:p>
            <a:pPr lvl="1"/>
            <a:r>
              <a:t>Aide à la différenciation : adaptation des consignes, suivi individualisé</a:t>
            </a:r>
          </a:p>
          <a:p>
            <a:pPr lvl="1"/>
            <a:r>
              <a:t>Appui pédagogique : brainstorming, simulations, supports variés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Ce que l’IA ne remplace pas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Le jugement professionnel de l’enseignant</a:t>
            </a:r>
          </a:p>
          <a:p>
            <a:pPr lvl="1"/>
            <a:r>
              <a:t>L’accompagnement socio-émotionnel des élèves</a:t>
            </a:r>
          </a:p>
          <a:p>
            <a:pPr lvl="1"/>
            <a:r>
              <a:t>L’évaluation authentique et contextualisée</a:t>
            </a:r>
          </a:p>
          <a:p>
            <a:pPr lvl="1"/>
            <a:r>
              <a:t>Le rôle éthique et citoyen de l’école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Compétences à développer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Pensée critique face à l’IA</a:t>
            </a:r>
          </a:p>
          <a:p>
            <a:pPr lvl="1"/>
            <a:r>
              <a:t>Maîtrise des outils et du numérique</a:t>
            </a:r>
          </a:p>
          <a:p>
            <a:pPr lvl="1"/>
            <a:r>
              <a:t>Compétences en éducation aux médias et à l’information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Usages pédagogiques concrets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Français / Langues : analyses, reformulations, dialogues</a:t>
            </a:r>
          </a:p>
          <a:p>
            <a:pPr lvl="1"/>
            <a:r>
              <a:t>Sciences : exercices, explications personnalisées</a:t>
            </a:r>
          </a:p>
          <a:p>
            <a:pPr lvl="1"/>
            <a:r>
              <a:t>Histoire-Géo / EMI : analyse critique de documents</a:t>
            </a:r>
          </a:p>
          <a:p>
            <a:pPr lvl="1"/>
            <a:r>
              <a:t>Arts : brainstorming visuel, création d’images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Bonnes pratiques éthiques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Ne jamais entrer de données personnelles d’élèves</a:t>
            </a:r>
          </a:p>
          <a:p>
            <a:pPr lvl="1"/>
            <a:r>
              <a:t>Toujours vérifier les contenus générés</a:t>
            </a:r>
          </a:p>
          <a:p>
            <a:pPr lvl="1"/>
            <a:r>
              <a:t>Mentionner l’usage de l’IA dans les productions</a:t>
            </a:r>
          </a:p>
          <a:p>
            <a:pPr lvl="1"/>
            <a:r>
              <a:t>Respecter le RGPD et les recommandations institutionnelles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